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56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6BA-8F11-40D4-A590-2CA0B0787C4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4C7D-15C9-4E34-A8FE-D9F83744F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98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6BA-8F11-40D4-A590-2CA0B0787C4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4C7D-15C9-4E34-A8FE-D9F83744F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80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6BA-8F11-40D4-A590-2CA0B0787C4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4C7D-15C9-4E34-A8FE-D9F83744F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02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6BA-8F11-40D4-A590-2CA0B0787C4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4C7D-15C9-4E34-A8FE-D9F83744F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39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6BA-8F11-40D4-A590-2CA0B0787C4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4C7D-15C9-4E34-A8FE-D9F83744F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66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6BA-8F11-40D4-A590-2CA0B0787C4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4C7D-15C9-4E34-A8FE-D9F83744F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95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6BA-8F11-40D4-A590-2CA0B0787C4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4C7D-15C9-4E34-A8FE-D9F83744F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23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6BA-8F11-40D4-A590-2CA0B0787C4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4C7D-15C9-4E34-A8FE-D9F83744F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08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6BA-8F11-40D4-A590-2CA0B0787C4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4C7D-15C9-4E34-A8FE-D9F83744F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61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6BA-8F11-40D4-A590-2CA0B0787C4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4C7D-15C9-4E34-A8FE-D9F83744F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94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66BA-8F11-40D4-A590-2CA0B0787C4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E4C7D-15C9-4E34-A8FE-D9F83744F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38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66BA-8F11-40D4-A590-2CA0B0787C4C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4C7D-15C9-4E34-A8FE-D9F83744F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68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9CA706-7B02-8392-0E75-952269CE8E25}"/>
              </a:ext>
            </a:extLst>
          </p:cNvPr>
          <p:cNvSpPr txBox="1"/>
          <p:nvPr/>
        </p:nvSpPr>
        <p:spPr>
          <a:xfrm>
            <a:off x="68752" y="61877"/>
            <a:ext cx="286695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ドリプラ青森　申込書①：ワンシート企画書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8FB0BD3-2C97-2DD8-74DB-558CDFBDF7C7}"/>
              </a:ext>
            </a:extLst>
          </p:cNvPr>
          <p:cNvGraphicFramePr>
            <a:graphicFrameLocks noGrp="1"/>
          </p:cNvGraphicFramePr>
          <p:nvPr/>
        </p:nvGraphicFramePr>
        <p:xfrm>
          <a:off x="141323" y="261932"/>
          <a:ext cx="7703266" cy="281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1633">
                  <a:extLst>
                    <a:ext uri="{9D8B030D-6E8A-4147-A177-3AD203B41FA5}">
                      <a16:colId xmlns:a16="http://schemas.microsoft.com/office/drawing/2014/main" val="771945964"/>
                    </a:ext>
                  </a:extLst>
                </a:gridCol>
                <a:gridCol w="3851633">
                  <a:extLst>
                    <a:ext uri="{9D8B030D-6E8A-4147-A177-3AD203B41FA5}">
                      <a16:colId xmlns:a16="http://schemas.microsoft.com/office/drawing/2014/main" val="4024535210"/>
                    </a:ext>
                  </a:extLst>
                </a:gridCol>
              </a:tblGrid>
              <a:tr h="281208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プラン名：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名前：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2176160"/>
                  </a:ext>
                </a:extLst>
              </a:tr>
            </a:tbl>
          </a:graphicData>
        </a:graphic>
      </p:graphicFrame>
      <p:pic>
        <p:nvPicPr>
          <p:cNvPr id="2" name="図 1">
            <a:extLst>
              <a:ext uri="{FF2B5EF4-FFF2-40B4-BE49-F238E27FC236}">
                <a16:creationId xmlns:a16="http://schemas.microsoft.com/office/drawing/2014/main" id="{536F9BB2-EA24-68EC-9C60-4DE401BD0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0165" y="1209036"/>
            <a:ext cx="8821677" cy="5017443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5A571A-92DC-BDCD-FD31-B490860DBE7D}"/>
              </a:ext>
            </a:extLst>
          </p:cNvPr>
          <p:cNvSpPr/>
          <p:nvPr/>
        </p:nvSpPr>
        <p:spPr>
          <a:xfrm>
            <a:off x="3713045" y="285706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記載内容・例</a:t>
            </a:r>
          </a:p>
        </p:txBody>
      </p:sp>
    </p:spTree>
    <p:extLst>
      <p:ext uri="{BB962C8B-B14F-4D97-AF65-F5344CB8AC3E}">
        <p14:creationId xmlns:p14="http://schemas.microsoft.com/office/powerpoint/2010/main" val="799347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9CA706-7B02-8392-0E75-952269CE8E25}"/>
              </a:ext>
            </a:extLst>
          </p:cNvPr>
          <p:cNvSpPr txBox="1"/>
          <p:nvPr/>
        </p:nvSpPr>
        <p:spPr>
          <a:xfrm>
            <a:off x="68752" y="61877"/>
            <a:ext cx="286695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ドリプラ青森　申込書②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BA6708E-0CCA-C1EF-7AC1-7DFC50DF6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626261"/>
              </p:ext>
            </p:extLst>
          </p:nvPr>
        </p:nvGraphicFramePr>
        <p:xfrm>
          <a:off x="168824" y="310058"/>
          <a:ext cx="11954424" cy="6345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7534">
                  <a:extLst>
                    <a:ext uri="{9D8B030D-6E8A-4147-A177-3AD203B41FA5}">
                      <a16:colId xmlns:a16="http://schemas.microsoft.com/office/drawing/2014/main" val="4183664614"/>
                    </a:ext>
                  </a:extLst>
                </a:gridCol>
                <a:gridCol w="1333786">
                  <a:extLst>
                    <a:ext uri="{9D8B030D-6E8A-4147-A177-3AD203B41FA5}">
                      <a16:colId xmlns:a16="http://schemas.microsoft.com/office/drawing/2014/main" val="942190512"/>
                    </a:ext>
                  </a:extLst>
                </a:gridCol>
                <a:gridCol w="6843104">
                  <a:extLst>
                    <a:ext uri="{9D8B030D-6E8A-4147-A177-3AD203B41FA5}">
                      <a16:colId xmlns:a16="http://schemas.microsoft.com/office/drawing/2014/main" val="2887746564"/>
                    </a:ext>
                  </a:extLst>
                </a:gridCol>
              </a:tblGrid>
              <a:tr h="962381">
                <a:tc gridSpan="2"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プラン名：</a:t>
                      </a:r>
                      <a:endParaRPr kumimoji="1" lang="en-US" altLang="ja-JP" sz="9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  <a:p>
                      <a:endParaRPr kumimoji="1" lang="en-US" altLang="ja-JP" sz="9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  <a:p>
                      <a:r>
                        <a:rPr kumimoji="1" lang="ja-JP" altLang="en-US" sz="1800" dirty="0">
                          <a:solidFill>
                            <a:srgbClr val="FF0000"/>
                          </a:solidFill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〇〇〇〇プロジェクト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900" dirty="0"/>
                        <a:t>【</a:t>
                      </a:r>
                      <a:r>
                        <a:rPr kumimoji="1" lang="ja-JP" altLang="en-US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ドリプラ青森にエントリーする理由</a:t>
                      </a:r>
                      <a:r>
                        <a:rPr kumimoji="1" lang="en-US" altLang="ja-JP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】</a:t>
                      </a:r>
                      <a:endParaRPr kumimoji="1" lang="ja-JP" altLang="en-US" sz="9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115883"/>
                  </a:ext>
                </a:extLst>
              </a:tr>
              <a:tr h="787402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プレゼンター氏名（フリガナ）</a:t>
                      </a:r>
                      <a:endParaRPr kumimoji="1" lang="en-US" altLang="ja-JP" sz="9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  <a:p>
                      <a:endParaRPr kumimoji="1" lang="en-US" altLang="ja-JP" sz="12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福島　正伸（フクシマ　マサノブ）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プレゼンター顔写真</a:t>
                      </a:r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459314"/>
                  </a:ext>
                </a:extLst>
              </a:tr>
              <a:tr h="787402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パートナー氏名（フリガナ）</a:t>
                      </a:r>
                      <a:endParaRPr kumimoji="1" lang="en-US" altLang="ja-JP" sz="9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  <a:p>
                      <a:endParaRPr kumimoji="1" lang="en-US" altLang="ja-JP" sz="12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熊田　クマ子（クマダ　クマコ）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【</a:t>
                      </a:r>
                      <a:r>
                        <a:rPr kumimoji="1" lang="ja-JP" altLang="en-US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この事業を通して社会に提供する価値</a:t>
                      </a:r>
                      <a:r>
                        <a:rPr kumimoji="1" lang="en-US" altLang="ja-JP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】</a:t>
                      </a:r>
                      <a:endParaRPr kumimoji="1" lang="ja-JP" altLang="en-US" sz="9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602357"/>
                  </a:ext>
                </a:extLst>
              </a:tr>
              <a:tr h="1419268">
                <a:tc rowSpan="2" gridSpan="2"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【</a:t>
                      </a:r>
                      <a:r>
                        <a:rPr kumimoji="1" lang="ja-JP" altLang="en-US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自分史</a:t>
                      </a:r>
                      <a:r>
                        <a:rPr kumimoji="1" lang="en-US" altLang="ja-JP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】</a:t>
                      </a:r>
                      <a:endParaRPr kumimoji="1" lang="ja-JP" altLang="en-US" sz="9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05699"/>
                  </a:ext>
                </a:extLst>
              </a:tr>
              <a:tr h="2388671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【</a:t>
                      </a:r>
                      <a:r>
                        <a:rPr kumimoji="1" lang="ja-JP" altLang="en-US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あきらめない理由（夢の背景、動機）</a:t>
                      </a:r>
                      <a:r>
                        <a:rPr kumimoji="1" lang="en-US" altLang="ja-JP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】</a:t>
                      </a:r>
                      <a:endParaRPr kumimoji="1" lang="ja-JP" altLang="en-US" sz="9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618190"/>
                  </a:ext>
                </a:extLst>
              </a:tr>
            </a:tbl>
          </a:graphicData>
        </a:graphic>
      </p:graphicFrame>
      <p:pic>
        <p:nvPicPr>
          <p:cNvPr id="5" name="図 4">
            <a:extLst>
              <a:ext uri="{FF2B5EF4-FFF2-40B4-BE49-F238E27FC236}">
                <a16:creationId xmlns:a16="http://schemas.microsoft.com/office/drawing/2014/main" id="{735441BF-8161-0E6A-C657-31F71E96FA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7672" y="538811"/>
            <a:ext cx="4768530" cy="1225247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7BB637B-42F5-C624-3771-4446B52C1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6424" y="2291015"/>
            <a:ext cx="4631026" cy="181347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AEDDA6C-5137-F009-14F2-C228B3D8E8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6424" y="4512900"/>
            <a:ext cx="4631026" cy="155934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90005DC8-DE70-1171-49B0-265DA05EA2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607" y="3314842"/>
            <a:ext cx="4215396" cy="170370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FF0AFD7-7758-6B6C-B166-1293DF069E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2580" y="1534980"/>
            <a:ext cx="1871634" cy="117053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9A7941A-5042-3A85-0A67-018AD90F3D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56160" y="23172"/>
            <a:ext cx="3106006" cy="935182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35EF4207-8BDA-C51C-F936-35F3F54777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14076" y="5870790"/>
            <a:ext cx="5763848" cy="135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6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9CA706-7B02-8392-0E75-952269CE8E25}"/>
              </a:ext>
            </a:extLst>
          </p:cNvPr>
          <p:cNvSpPr txBox="1"/>
          <p:nvPr/>
        </p:nvSpPr>
        <p:spPr>
          <a:xfrm>
            <a:off x="68752" y="61877"/>
            <a:ext cx="286695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ドリプラ青森　申込書①：ワンシート企画書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8FB0BD3-2C97-2DD8-74DB-558CDFBDF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037580"/>
              </p:ext>
            </p:extLst>
          </p:nvPr>
        </p:nvGraphicFramePr>
        <p:xfrm>
          <a:off x="141323" y="261932"/>
          <a:ext cx="7703266" cy="281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1633">
                  <a:extLst>
                    <a:ext uri="{9D8B030D-6E8A-4147-A177-3AD203B41FA5}">
                      <a16:colId xmlns:a16="http://schemas.microsoft.com/office/drawing/2014/main" val="771945964"/>
                    </a:ext>
                  </a:extLst>
                </a:gridCol>
                <a:gridCol w="3851633">
                  <a:extLst>
                    <a:ext uri="{9D8B030D-6E8A-4147-A177-3AD203B41FA5}">
                      <a16:colId xmlns:a16="http://schemas.microsoft.com/office/drawing/2014/main" val="4024535210"/>
                    </a:ext>
                  </a:extLst>
                </a:gridCol>
              </a:tblGrid>
              <a:tr h="281208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プラン名：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名前：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2176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912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9CA706-7B02-8392-0E75-952269CE8E25}"/>
              </a:ext>
            </a:extLst>
          </p:cNvPr>
          <p:cNvSpPr txBox="1"/>
          <p:nvPr/>
        </p:nvSpPr>
        <p:spPr>
          <a:xfrm>
            <a:off x="68752" y="61877"/>
            <a:ext cx="286695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07やさしさゴシック" panose="02000600000000000000" pitchFamily="2" charset="-128"/>
                <a:ea typeface="07やさしさゴシック" panose="02000600000000000000" pitchFamily="2" charset="-128"/>
              </a:rPr>
              <a:t>ドリプラ青森　申込書②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ABA6708E-0CCA-C1EF-7AC1-7DFC50DF6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567466"/>
              </p:ext>
            </p:extLst>
          </p:nvPr>
        </p:nvGraphicFramePr>
        <p:xfrm>
          <a:off x="168824" y="261932"/>
          <a:ext cx="11954424" cy="6345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7534">
                  <a:extLst>
                    <a:ext uri="{9D8B030D-6E8A-4147-A177-3AD203B41FA5}">
                      <a16:colId xmlns:a16="http://schemas.microsoft.com/office/drawing/2014/main" val="4183664614"/>
                    </a:ext>
                  </a:extLst>
                </a:gridCol>
                <a:gridCol w="1333786">
                  <a:extLst>
                    <a:ext uri="{9D8B030D-6E8A-4147-A177-3AD203B41FA5}">
                      <a16:colId xmlns:a16="http://schemas.microsoft.com/office/drawing/2014/main" val="942190512"/>
                    </a:ext>
                  </a:extLst>
                </a:gridCol>
                <a:gridCol w="6843104">
                  <a:extLst>
                    <a:ext uri="{9D8B030D-6E8A-4147-A177-3AD203B41FA5}">
                      <a16:colId xmlns:a16="http://schemas.microsoft.com/office/drawing/2014/main" val="2887746564"/>
                    </a:ext>
                  </a:extLst>
                </a:gridCol>
              </a:tblGrid>
              <a:tr h="962381">
                <a:tc gridSpan="2"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プラン名：</a:t>
                      </a:r>
                      <a:endParaRPr kumimoji="1" lang="en-US" altLang="ja-JP" sz="9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  <a:p>
                      <a:endParaRPr kumimoji="1" lang="en-US" altLang="ja-JP" sz="9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  <a:p>
                      <a:endParaRPr kumimoji="1" lang="ja-JP" altLang="en-US" sz="9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900" dirty="0"/>
                        <a:t>【</a:t>
                      </a:r>
                      <a:r>
                        <a:rPr kumimoji="1" lang="ja-JP" altLang="en-US" sz="900" dirty="0"/>
                        <a:t>ドリプラ青森にエントリーする理由</a:t>
                      </a:r>
                      <a:r>
                        <a:rPr kumimoji="1" lang="en-US" altLang="ja-JP" sz="900" dirty="0"/>
                        <a:t>】</a:t>
                      </a:r>
                      <a:endParaRPr kumimoji="1" lang="ja-JP" alt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115883"/>
                  </a:ext>
                </a:extLst>
              </a:tr>
              <a:tr h="787402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プレゼンター氏名（フリガナ）</a:t>
                      </a:r>
                      <a:endParaRPr kumimoji="1" lang="en-US" altLang="ja-JP" sz="9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  <a:p>
                      <a:endParaRPr kumimoji="1" lang="en-US" altLang="ja-JP" sz="12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プレゼンター顔写真</a:t>
                      </a:r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  <a:p>
                      <a:endParaRPr kumimoji="1" lang="en-US" altLang="ja-JP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459314"/>
                  </a:ext>
                </a:extLst>
              </a:tr>
              <a:tr h="787402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パートナー氏名（フリガナ）</a:t>
                      </a:r>
                      <a:endParaRPr kumimoji="1" lang="en-US" altLang="ja-JP" sz="9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  <a:p>
                      <a:endParaRPr kumimoji="1" lang="ja-JP" altLang="en-US" sz="12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【</a:t>
                      </a:r>
                      <a:r>
                        <a:rPr kumimoji="1" lang="ja-JP" altLang="en-US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この事業を通して社会に提供する価値</a:t>
                      </a:r>
                      <a:r>
                        <a:rPr kumimoji="1" lang="en-US" altLang="ja-JP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】</a:t>
                      </a:r>
                      <a:endParaRPr kumimoji="1" lang="ja-JP" altLang="en-US" sz="9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602357"/>
                  </a:ext>
                </a:extLst>
              </a:tr>
              <a:tr h="1419268">
                <a:tc rowSpan="2" gridSpan="2"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【</a:t>
                      </a:r>
                      <a:r>
                        <a:rPr kumimoji="1" lang="ja-JP" altLang="en-US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自分史</a:t>
                      </a:r>
                      <a:r>
                        <a:rPr kumimoji="1" lang="en-US" altLang="ja-JP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】</a:t>
                      </a:r>
                      <a:endParaRPr kumimoji="1" lang="ja-JP" altLang="en-US" sz="9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05699"/>
                  </a:ext>
                </a:extLst>
              </a:tr>
              <a:tr h="2388671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【</a:t>
                      </a:r>
                      <a:r>
                        <a:rPr kumimoji="1" lang="ja-JP" altLang="en-US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あきらめない理由（夢の背景、動機）</a:t>
                      </a:r>
                      <a:r>
                        <a:rPr kumimoji="1" lang="en-US" altLang="ja-JP" sz="900" dirty="0">
                          <a:latin typeface="07やさしさゴシック" panose="02000600000000000000" pitchFamily="2" charset="-128"/>
                          <a:ea typeface="07やさしさゴシック" panose="02000600000000000000" pitchFamily="2" charset="-128"/>
                        </a:rPr>
                        <a:t>】</a:t>
                      </a:r>
                      <a:endParaRPr kumimoji="1" lang="ja-JP" altLang="en-US" sz="900" dirty="0">
                        <a:latin typeface="07やさしさゴシック" panose="02000600000000000000" pitchFamily="2" charset="-128"/>
                        <a:ea typeface="07やさしさゴシック" panose="02000600000000000000" pitchFamily="2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61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66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</TotalTime>
  <Words>144</Words>
  <Application>Microsoft Office PowerPoint</Application>
  <PresentationFormat>ワイド画面</PresentationFormat>
  <Paragraphs>35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07やさしさゴシック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幸恵 小澤</dc:creator>
  <cp:lastModifiedBy>幸恵 小澤</cp:lastModifiedBy>
  <cp:revision>1</cp:revision>
  <dcterms:created xsi:type="dcterms:W3CDTF">2024-03-25T05:06:10Z</dcterms:created>
  <dcterms:modified xsi:type="dcterms:W3CDTF">2024-03-25T05:29:33Z</dcterms:modified>
</cp:coreProperties>
</file>